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A2F-F5D1-4493-80C4-4D184B364240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2CAA-F5C4-48DF-88FE-F4510950D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655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A2F-F5D1-4493-80C4-4D184B364240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2CAA-F5C4-48DF-88FE-F4510950D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831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A2F-F5D1-4493-80C4-4D184B364240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2CAA-F5C4-48DF-88FE-F4510950D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898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A2F-F5D1-4493-80C4-4D184B364240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2CAA-F5C4-48DF-88FE-F4510950D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61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A2F-F5D1-4493-80C4-4D184B364240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2CAA-F5C4-48DF-88FE-F4510950D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850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A2F-F5D1-4493-80C4-4D184B364240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2CAA-F5C4-48DF-88FE-F4510950D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642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A2F-F5D1-4493-80C4-4D184B364240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2CAA-F5C4-48DF-88FE-F4510950D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618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A2F-F5D1-4493-80C4-4D184B364240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2CAA-F5C4-48DF-88FE-F4510950D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613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A2F-F5D1-4493-80C4-4D184B364240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2CAA-F5C4-48DF-88FE-F4510950D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605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A2F-F5D1-4493-80C4-4D184B364240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2CAA-F5C4-48DF-88FE-F4510950D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8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A2F-F5D1-4493-80C4-4D184B364240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2CAA-F5C4-48DF-88FE-F4510950D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649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6CA2F-F5D1-4493-80C4-4D184B364240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52CAA-F5C4-48DF-88FE-F4510950D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693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u="sng" dirty="0" smtClean="0">
                <a:solidFill>
                  <a:srgbClr val="FF0000"/>
                </a:solidFill>
              </a:rPr>
              <a:t>Carotid and Vertebral arteries scans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19246"/>
            <a:ext cx="9144000" cy="73855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Maria Bunakova 12/2022-01/2023Imperial College Healthcare NHS Trust / Charing Cross Hospital, St </a:t>
            </a:r>
            <a:r>
              <a:rPr lang="en-GB" smtClean="0"/>
              <a:t>Mary’s hospital/ </a:t>
            </a:r>
            <a:r>
              <a:rPr lang="en-GB" dirty="0" smtClean="0"/>
              <a:t>Vascular Studies.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032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07" y="175846"/>
            <a:ext cx="3631223" cy="42892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0984" y="114300"/>
            <a:ext cx="3588708" cy="46950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2931" y="114300"/>
            <a:ext cx="4399175" cy="528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814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743" y="254977"/>
            <a:ext cx="3732961" cy="53309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4980" y="254977"/>
            <a:ext cx="4024280" cy="50731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6833" y="254977"/>
            <a:ext cx="4035167" cy="482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5060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539" y="0"/>
            <a:ext cx="3864646" cy="47570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8838" y="57150"/>
            <a:ext cx="3931049" cy="46427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2593" y="254977"/>
            <a:ext cx="3713575" cy="460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371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44" y="167054"/>
            <a:ext cx="3755501" cy="42188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3358" y="228600"/>
            <a:ext cx="4261250" cy="496435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4239" y="279888"/>
            <a:ext cx="4177761" cy="5259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562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31" y="360485"/>
            <a:ext cx="3266971" cy="41014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6262" y="203736"/>
            <a:ext cx="3421030" cy="4258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045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338"/>
            <a:ext cx="4154137" cy="62777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3936" y="0"/>
            <a:ext cx="3969024" cy="62073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7630" y="206951"/>
            <a:ext cx="3859266" cy="6413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120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089" y="360484"/>
            <a:ext cx="3824448" cy="60174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5772" y="488588"/>
            <a:ext cx="4256864" cy="63694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9337" y="512789"/>
            <a:ext cx="3603584" cy="571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689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469"/>
            <a:ext cx="3498528" cy="56744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9774" y="237392"/>
            <a:ext cx="3692250" cy="61058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2038" y="465993"/>
            <a:ext cx="3998948" cy="657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19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27" y="184638"/>
            <a:ext cx="3884394" cy="46599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7504" y="342899"/>
            <a:ext cx="3878636" cy="48621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1751" y="184638"/>
            <a:ext cx="4390249" cy="5284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793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94" y="246185"/>
            <a:ext cx="3943157" cy="49500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2871" y="246185"/>
            <a:ext cx="3444214" cy="47021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0166" y="351172"/>
            <a:ext cx="3739178" cy="4492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393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19" y="123092"/>
            <a:ext cx="4180211" cy="54159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1131" y="61547"/>
            <a:ext cx="3501608" cy="48621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9850" y="123092"/>
            <a:ext cx="3942729" cy="499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913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962" y="474785"/>
            <a:ext cx="3851030" cy="47214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4726" y="176791"/>
            <a:ext cx="3922312" cy="53174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0122" y="403452"/>
            <a:ext cx="3951255" cy="4864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915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2562"/>
            <a:ext cx="4344741" cy="52314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4741" y="342901"/>
            <a:ext cx="3752007" cy="44948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6748" y="342901"/>
            <a:ext cx="3705554" cy="4487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436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24</Words>
  <Application>Microsoft Office PowerPoint</Application>
  <PresentationFormat>Widescreen</PresentationFormat>
  <Paragraphs>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Carotid and Vertebral arteries scans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Imperial College Healthcare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Carotid and Verterbral arteries scans </dc:title>
  <dc:creator>Bunakova, Maria</dc:creator>
  <cp:lastModifiedBy>Bunakova, Maria</cp:lastModifiedBy>
  <cp:revision>20</cp:revision>
  <dcterms:created xsi:type="dcterms:W3CDTF">2023-01-04T13:10:26Z</dcterms:created>
  <dcterms:modified xsi:type="dcterms:W3CDTF">2023-02-07T08:14:06Z</dcterms:modified>
</cp:coreProperties>
</file>